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3"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2172" autoAdjust="0"/>
  </p:normalViewPr>
  <p:slideViewPr>
    <p:cSldViewPr snapToGrid="0">
      <p:cViewPr varScale="1">
        <p:scale>
          <a:sx n="50" d="100"/>
          <a:sy n="50" d="100"/>
        </p:scale>
        <p:origin x="18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8D8C9-9AF6-46F6-96C0-ED3004F2833B}" type="datetimeFigureOut">
              <a:rPr lang="en-US" smtClean="0"/>
              <a:t>2/7/2015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13FA5-5BC5-467F-8451-9725F785A22E}" type="slidenum">
              <a:rPr lang="en-US" smtClean="0"/>
              <a:t>‹#›</a:t>
            </a:fld>
            <a:endParaRPr lang="en-US"/>
          </a:p>
        </p:txBody>
      </p:sp>
    </p:spTree>
    <p:extLst>
      <p:ext uri="{BB962C8B-B14F-4D97-AF65-F5344CB8AC3E}">
        <p14:creationId xmlns:p14="http://schemas.microsoft.com/office/powerpoint/2010/main" val="3973269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charge given near the end of David’s life:</a:t>
            </a:r>
          </a:p>
          <a:p>
            <a:pPr marL="171450" indent="-171450">
              <a:buFont typeface="Arial" panose="020B0604020202020204" pitchFamily="34" charset="0"/>
              <a:buChar char="•"/>
            </a:pPr>
            <a:r>
              <a:rPr lang="en-US" dirty="0" smtClean="0"/>
              <a:t>Solomon was fortunate, David had instructed him in HOW to be</a:t>
            </a:r>
            <a:r>
              <a:rPr lang="en-US" baseline="0" dirty="0" smtClean="0"/>
              <a:t> a man…. (cf. Proverbs. 3:4-9)</a:t>
            </a:r>
          </a:p>
          <a:p>
            <a:pPr marL="171450" indent="-171450">
              <a:buFont typeface="Arial" panose="020B0604020202020204" pitchFamily="34" charset="0"/>
              <a:buChar char="•"/>
            </a:pPr>
            <a:r>
              <a:rPr lang="en-US" baseline="0" dirty="0" smtClean="0"/>
              <a:t>Note:  Solomon has much to say regarding how to “Prove yourself a man”</a:t>
            </a:r>
            <a:endParaRPr lang="en-US" dirty="0"/>
          </a:p>
        </p:txBody>
      </p:sp>
      <p:sp>
        <p:nvSpPr>
          <p:cNvPr id="4" name="Slide Number Placeholder 3"/>
          <p:cNvSpPr>
            <a:spLocks noGrp="1"/>
          </p:cNvSpPr>
          <p:nvPr>
            <p:ph type="sldNum" sz="quarter" idx="10"/>
          </p:nvPr>
        </p:nvSpPr>
        <p:spPr/>
        <p:txBody>
          <a:bodyPr/>
          <a:lstStyle/>
          <a:p>
            <a:fld id="{11213FA5-5BC5-467F-8451-9725F785A22E}" type="slidenum">
              <a:rPr lang="en-US" smtClean="0"/>
              <a:t>1</a:t>
            </a:fld>
            <a:endParaRPr lang="en-US"/>
          </a:p>
        </p:txBody>
      </p:sp>
    </p:spTree>
    <p:extLst>
      <p:ext uri="{BB962C8B-B14F-4D97-AF65-F5344CB8AC3E}">
        <p14:creationId xmlns:p14="http://schemas.microsoft.com/office/powerpoint/2010/main" val="3874692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Mainly</a:t>
            </a:r>
            <a:r>
              <a:rPr lang="en-US" b="1" baseline="0" dirty="0" smtClean="0"/>
              <a:t> Proverbs 1</a:t>
            </a:r>
            <a:endParaRPr lang="en-US" b="1" dirty="0" smtClean="0"/>
          </a:p>
          <a:p>
            <a:pPr marL="171450" indent="-171450">
              <a:buFont typeface="Arial" panose="020B0604020202020204" pitchFamily="34" charset="0"/>
              <a:buChar char="•"/>
            </a:pPr>
            <a:endParaRPr lang="en-US" b="1" dirty="0" smtClean="0"/>
          </a:p>
          <a:p>
            <a:pPr marL="171450" indent="-171450">
              <a:buFont typeface="Arial" panose="020B0604020202020204" pitchFamily="34" charset="0"/>
              <a:buChar char="•"/>
            </a:pPr>
            <a:r>
              <a:rPr lang="en-US" b="1" dirty="0" smtClean="0"/>
              <a:t>Proverbs</a:t>
            </a:r>
            <a:r>
              <a:rPr lang="en-US" b="1" baseline="0" dirty="0" smtClean="0"/>
              <a:t> 1:7; 9:10  </a:t>
            </a:r>
            <a:r>
              <a:rPr lang="en-US" i="1" baseline="0" dirty="0" smtClean="0"/>
              <a:t>(Therefore, let the word of God be the </a:t>
            </a:r>
            <a:r>
              <a:rPr lang="en-US" b="1" i="1" baseline="0" dirty="0" smtClean="0"/>
              <a:t>primary</a:t>
            </a:r>
            <a:r>
              <a:rPr lang="en-US" i="1" baseline="0" dirty="0" smtClean="0"/>
              <a:t> counselor in your life!)</a:t>
            </a:r>
          </a:p>
          <a:p>
            <a:pPr marL="171450" indent="-171450">
              <a:buFont typeface="Arial" panose="020B0604020202020204" pitchFamily="34" charset="0"/>
              <a:buChar char="•"/>
            </a:pPr>
            <a:r>
              <a:rPr lang="en-US" b="1" i="0" baseline="0" dirty="0" smtClean="0"/>
              <a:t>Proverbs 1:8-9; 6:20-22  </a:t>
            </a:r>
            <a:r>
              <a:rPr lang="en-US" i="1" baseline="0" dirty="0" smtClean="0"/>
              <a:t>(Benefit from the wisdom of those who are more experienced, and love you)</a:t>
            </a:r>
          </a:p>
          <a:p>
            <a:pPr marL="171450" indent="-171450">
              <a:buFont typeface="Arial" panose="020B0604020202020204" pitchFamily="34" charset="0"/>
              <a:buChar char="•"/>
            </a:pPr>
            <a:r>
              <a:rPr lang="en-US" b="1" i="0" dirty="0" smtClean="0"/>
              <a:t>Proverbs 1:10-19</a:t>
            </a:r>
            <a:r>
              <a:rPr lang="en-US" b="1" i="0" baseline="0" dirty="0" smtClean="0"/>
              <a:t>  </a:t>
            </a:r>
            <a:r>
              <a:rPr lang="en-US" i="1" baseline="0" dirty="0" smtClean="0"/>
              <a:t>(Also, </a:t>
            </a:r>
            <a:r>
              <a:rPr lang="en-US" b="1" i="0" baseline="0" dirty="0" smtClean="0"/>
              <a:t>1 Corinthians 15:33</a:t>
            </a:r>
            <a:r>
              <a:rPr lang="en-US" i="1" baseline="0" dirty="0" smtClean="0"/>
              <a:t>, “</a:t>
            </a:r>
            <a:r>
              <a:rPr lang="en-US" i="1" dirty="0" smtClean="0"/>
              <a:t>Do not be deceived: ‘Evil company corrupts good habits</a:t>
            </a:r>
            <a:r>
              <a:rPr lang="en-US" i="1" baseline="0" dirty="0" smtClean="0"/>
              <a:t>.’”)</a:t>
            </a:r>
            <a:endParaRPr lang="en-US" i="1" dirty="0"/>
          </a:p>
        </p:txBody>
      </p:sp>
      <p:sp>
        <p:nvSpPr>
          <p:cNvPr id="4" name="Slide Number Placeholder 3"/>
          <p:cNvSpPr>
            <a:spLocks noGrp="1"/>
          </p:cNvSpPr>
          <p:nvPr>
            <p:ph type="sldNum" sz="quarter" idx="10"/>
          </p:nvPr>
        </p:nvSpPr>
        <p:spPr/>
        <p:txBody>
          <a:bodyPr/>
          <a:lstStyle/>
          <a:p>
            <a:fld id="{11213FA5-5BC5-467F-8451-9725F785A22E}" type="slidenum">
              <a:rPr lang="en-US" smtClean="0"/>
              <a:t>2</a:t>
            </a:fld>
            <a:endParaRPr lang="en-US"/>
          </a:p>
        </p:txBody>
      </p:sp>
    </p:spTree>
    <p:extLst>
      <p:ext uri="{BB962C8B-B14F-4D97-AF65-F5344CB8AC3E}">
        <p14:creationId xmlns:p14="http://schemas.microsoft.com/office/powerpoint/2010/main" val="2391477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Mainly</a:t>
            </a:r>
            <a:r>
              <a:rPr lang="en-US" b="1" baseline="0" dirty="0" smtClean="0"/>
              <a:t> Proverbs 2 &amp; 3</a:t>
            </a:r>
            <a:endParaRPr lang="en-US" b="1" dirty="0" smtClean="0"/>
          </a:p>
          <a:p>
            <a:pPr marL="171450" indent="-171450">
              <a:buFont typeface="Arial" panose="020B0604020202020204" pitchFamily="34" charset="0"/>
              <a:buChar char="•"/>
            </a:pPr>
            <a:endParaRPr lang="en-US" b="1" dirty="0" smtClean="0"/>
          </a:p>
          <a:p>
            <a:pPr marL="171450" indent="-171450">
              <a:buFont typeface="Arial" panose="020B0604020202020204" pitchFamily="34" charset="0"/>
              <a:buChar char="•"/>
            </a:pPr>
            <a:r>
              <a:rPr lang="en-US" b="1" dirty="0" smtClean="0"/>
              <a:t>Proverbs</a:t>
            </a:r>
            <a:r>
              <a:rPr lang="en-US" b="1" baseline="0" dirty="0" smtClean="0"/>
              <a:t> 2:1-9  </a:t>
            </a:r>
            <a:r>
              <a:rPr lang="en-US" i="1" baseline="0" dirty="0" smtClean="0"/>
              <a:t>(Remember, true wisdom is to be found in the mind of God, not man!)</a:t>
            </a:r>
          </a:p>
          <a:p>
            <a:pPr marL="171450" indent="-171450">
              <a:buFont typeface="Arial" panose="020B0604020202020204" pitchFamily="34" charset="0"/>
              <a:buChar char="•"/>
            </a:pPr>
            <a:r>
              <a:rPr lang="en-US" b="1" i="0" baseline="0" dirty="0" smtClean="0"/>
              <a:t>Proverbs 3:5-12 </a:t>
            </a:r>
            <a:r>
              <a:rPr lang="en-US" i="1" baseline="0" dirty="0" smtClean="0"/>
              <a:t>(Direction and chastisement.  God must be intimately involved in our lives for us to be successful!)</a:t>
            </a:r>
          </a:p>
        </p:txBody>
      </p:sp>
      <p:sp>
        <p:nvSpPr>
          <p:cNvPr id="4" name="Slide Number Placeholder 3"/>
          <p:cNvSpPr>
            <a:spLocks noGrp="1"/>
          </p:cNvSpPr>
          <p:nvPr>
            <p:ph type="sldNum" sz="quarter" idx="10"/>
          </p:nvPr>
        </p:nvSpPr>
        <p:spPr/>
        <p:txBody>
          <a:bodyPr/>
          <a:lstStyle/>
          <a:p>
            <a:fld id="{11213FA5-5BC5-467F-8451-9725F785A22E}" type="slidenum">
              <a:rPr lang="en-US" smtClean="0"/>
              <a:t>3</a:t>
            </a:fld>
            <a:endParaRPr lang="en-US"/>
          </a:p>
        </p:txBody>
      </p:sp>
    </p:spTree>
    <p:extLst>
      <p:ext uri="{BB962C8B-B14F-4D97-AF65-F5344CB8AC3E}">
        <p14:creationId xmlns:p14="http://schemas.microsoft.com/office/powerpoint/2010/main" val="2540630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Mainly</a:t>
            </a:r>
            <a:r>
              <a:rPr lang="en-US" b="1" baseline="0" dirty="0" smtClean="0"/>
              <a:t> Proverbs 5</a:t>
            </a:r>
            <a:endParaRPr lang="en-US" b="1" dirty="0" smtClean="0"/>
          </a:p>
          <a:p>
            <a:pPr marL="171450" indent="-171450">
              <a:buFont typeface="Arial" panose="020B0604020202020204" pitchFamily="34" charset="0"/>
              <a:buChar char="•"/>
            </a:pPr>
            <a:endParaRPr lang="en-US" b="1" dirty="0" smtClean="0"/>
          </a:p>
          <a:p>
            <a:pPr marL="171450" indent="-171450">
              <a:buFont typeface="Arial" panose="020B0604020202020204" pitchFamily="34" charset="0"/>
              <a:buChar char="•"/>
            </a:pPr>
            <a:r>
              <a:rPr lang="en-US" b="1" dirty="0" smtClean="0"/>
              <a:t>Proverbs 5:1-14 </a:t>
            </a:r>
            <a:r>
              <a:rPr lang="en-US" i="1" baseline="0" dirty="0" smtClean="0"/>
              <a:t>(The seductress will destroy your life!)</a:t>
            </a:r>
          </a:p>
          <a:p>
            <a:pPr marL="171450" indent="-171450">
              <a:buFont typeface="Arial" panose="020B0604020202020204" pitchFamily="34" charset="0"/>
              <a:buChar char="•"/>
            </a:pPr>
            <a:r>
              <a:rPr lang="en-US" b="1" i="0" baseline="0" dirty="0" smtClean="0"/>
              <a:t>Proverbs 5:15-19 </a:t>
            </a:r>
            <a:r>
              <a:rPr lang="en-US" i="1" baseline="0" dirty="0" smtClean="0"/>
              <a:t>(Satisfaction and studious focus only on her)</a:t>
            </a:r>
          </a:p>
        </p:txBody>
      </p:sp>
      <p:sp>
        <p:nvSpPr>
          <p:cNvPr id="4" name="Slide Number Placeholder 3"/>
          <p:cNvSpPr>
            <a:spLocks noGrp="1"/>
          </p:cNvSpPr>
          <p:nvPr>
            <p:ph type="sldNum" sz="quarter" idx="10"/>
          </p:nvPr>
        </p:nvSpPr>
        <p:spPr/>
        <p:txBody>
          <a:bodyPr/>
          <a:lstStyle/>
          <a:p>
            <a:fld id="{11213FA5-5BC5-467F-8451-9725F785A22E}" type="slidenum">
              <a:rPr lang="en-US" smtClean="0"/>
              <a:t>4</a:t>
            </a:fld>
            <a:endParaRPr lang="en-US"/>
          </a:p>
        </p:txBody>
      </p:sp>
    </p:spTree>
    <p:extLst>
      <p:ext uri="{BB962C8B-B14F-4D97-AF65-F5344CB8AC3E}">
        <p14:creationId xmlns:p14="http://schemas.microsoft.com/office/powerpoint/2010/main" val="708558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smtClean="0"/>
              <a:t>Mainly</a:t>
            </a:r>
            <a:r>
              <a:rPr lang="en-US" b="1" baseline="0" dirty="0" smtClean="0"/>
              <a:t> Proverbs 6</a:t>
            </a:r>
            <a:endParaRPr lang="en-US" b="1" dirty="0" smtClean="0"/>
          </a:p>
          <a:p>
            <a:pPr marL="171450" indent="-171450">
              <a:buFont typeface="Arial" panose="020B0604020202020204" pitchFamily="34" charset="0"/>
              <a:buChar char="•"/>
            </a:pPr>
            <a:endParaRPr lang="en-US" b="1" dirty="0" smtClean="0"/>
          </a:p>
          <a:p>
            <a:pPr marL="171450" indent="-171450">
              <a:buFont typeface="Arial" panose="020B0604020202020204" pitchFamily="34" charset="0"/>
              <a:buChar char="•"/>
            </a:pPr>
            <a:r>
              <a:rPr lang="en-US" b="1" i="0" baseline="0" dirty="0" smtClean="0"/>
              <a:t>Proverbs 6:6-11; 13:4</a:t>
            </a:r>
            <a:endParaRPr lang="en-US" i="1" baseline="0" dirty="0" smtClean="0"/>
          </a:p>
          <a:p>
            <a:pPr marL="171450" indent="-171450">
              <a:buFont typeface="Arial" panose="020B0604020202020204" pitchFamily="34" charset="0"/>
              <a:buChar char="•"/>
            </a:pPr>
            <a:r>
              <a:rPr lang="en-US" b="1" i="0" baseline="0" dirty="0" smtClean="0"/>
              <a:t>Proverbs 6:16-19; 28:9 </a:t>
            </a:r>
            <a:r>
              <a:rPr lang="en-US" i="1" baseline="0" dirty="0" smtClean="0"/>
              <a:t>(Notice the last one, 28:9.  If we turn away from God, we are an abomination to HIM!)</a:t>
            </a:r>
          </a:p>
        </p:txBody>
      </p:sp>
      <p:sp>
        <p:nvSpPr>
          <p:cNvPr id="4" name="Slide Number Placeholder 3"/>
          <p:cNvSpPr>
            <a:spLocks noGrp="1"/>
          </p:cNvSpPr>
          <p:nvPr>
            <p:ph type="sldNum" sz="quarter" idx="10"/>
          </p:nvPr>
        </p:nvSpPr>
        <p:spPr/>
        <p:txBody>
          <a:bodyPr/>
          <a:lstStyle/>
          <a:p>
            <a:fld id="{11213FA5-5BC5-467F-8451-9725F785A22E}" type="slidenum">
              <a:rPr lang="en-US" smtClean="0"/>
              <a:t>5</a:t>
            </a:fld>
            <a:endParaRPr lang="en-US"/>
          </a:p>
        </p:txBody>
      </p:sp>
    </p:spTree>
    <p:extLst>
      <p:ext uri="{BB962C8B-B14F-4D97-AF65-F5344CB8AC3E}">
        <p14:creationId xmlns:p14="http://schemas.microsoft.com/office/powerpoint/2010/main" val="2150307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God’s commission to Joshua</a:t>
            </a:r>
            <a:r>
              <a:rPr lang="en-US" baseline="0" dirty="0" smtClean="0"/>
              <a:t> after the death of Moses, when he became leader of Israel:</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(Joshua 1:8), </a:t>
            </a:r>
            <a:r>
              <a:rPr lang="en-US" i="1" dirty="0" smtClean="0"/>
              <a:t>“This Book of the Law shall not depart from your mouth, but you shall meditate in it day and night, that you may observe to do according to all that is written in it. For then you will make your way prosperous, and then you will have good success.”</a:t>
            </a:r>
          </a:p>
          <a:p>
            <a:endParaRPr lang="en-US" dirty="0" smtClean="0"/>
          </a:p>
          <a:p>
            <a:r>
              <a:rPr lang="en-US" dirty="0" smtClean="0"/>
              <a:t>Let the will of God be your guide as you work to “Prove</a:t>
            </a:r>
            <a:r>
              <a:rPr lang="en-US" baseline="0" dirty="0" smtClean="0"/>
              <a:t> yourself a man!”</a:t>
            </a:r>
            <a:endParaRPr lang="en-US" dirty="0"/>
          </a:p>
        </p:txBody>
      </p:sp>
      <p:sp>
        <p:nvSpPr>
          <p:cNvPr id="4" name="Slide Number Placeholder 3"/>
          <p:cNvSpPr>
            <a:spLocks noGrp="1"/>
          </p:cNvSpPr>
          <p:nvPr>
            <p:ph type="sldNum" sz="quarter" idx="10"/>
          </p:nvPr>
        </p:nvSpPr>
        <p:spPr/>
        <p:txBody>
          <a:bodyPr/>
          <a:lstStyle/>
          <a:p>
            <a:fld id="{11213FA5-5BC5-467F-8451-9725F785A22E}" type="slidenum">
              <a:rPr lang="en-US" smtClean="0"/>
              <a:t>6</a:t>
            </a:fld>
            <a:endParaRPr lang="en-US"/>
          </a:p>
        </p:txBody>
      </p:sp>
    </p:spTree>
    <p:extLst>
      <p:ext uri="{BB962C8B-B14F-4D97-AF65-F5344CB8AC3E}">
        <p14:creationId xmlns:p14="http://schemas.microsoft.com/office/powerpoint/2010/main" val="412698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8418195" y="0"/>
            <a:ext cx="73152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6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3429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ACF1A1B0-862D-4909-A7DB-D8ADA062DFCA}" type="datetimeFigureOut">
              <a:rPr lang="en-US" smtClean="0"/>
              <a:t>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54693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56144-9CB7-4E3A-B87E-A382F9BE05EF}" type="datetimeFigureOut">
              <a:rPr lang="en-US" smtClean="0"/>
              <a:t>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304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43D55F-46AB-4791-9172-4FA8DD3A6A9C}" type="datetimeFigureOut">
              <a:rPr lang="en-US" smtClean="0"/>
              <a:t>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466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8026881-8A08-449C-8D73-E5F201F814C1}" type="datetimeFigureOut">
              <a:rPr lang="en-US" smtClean="0"/>
              <a:t>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24793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6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EB5A5E-0C07-4E93-A112-D37B4D166B30}" type="datetimeFigureOut">
              <a:rPr lang="en-US" smtClean="0"/>
              <a:t>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
        <p:nvSpPr>
          <p:cNvPr id="7" name="Rectangle 6"/>
          <p:cNvSpPr/>
          <p:nvPr/>
        </p:nvSpPr>
        <p:spPr>
          <a:xfrm>
            <a:off x="0" y="0"/>
            <a:ext cx="3429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627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1F71C5-DC57-4358-A1EA-30C08AF6E3C5}" type="datetimeFigureOut">
              <a:rPr lang="en-US" smtClean="0"/>
              <a:t>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2477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1">
                    <a:lumMod val="65000"/>
                  </a:schemeClr>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spcBef>
                <a:spcPts val="0"/>
              </a:spcBef>
              <a:buFontTx/>
              <a:buNone/>
              <a:defRPr sz="1800">
                <a:solidFill>
                  <a:schemeClr val="tx1">
                    <a:lumMod val="65000"/>
                  </a:schemeClr>
                </a:solidFill>
              </a:defRPr>
            </a:lvl1pPr>
          </a:lstStyle>
          <a:p>
            <a:pPr lvl="0"/>
            <a:r>
              <a:rPr lang="en-US" smtClean="0"/>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2571DBA-DE60-4731-B773-47AAA185C143}" type="datetimeFigureOut">
              <a:rPr lang="en-US" smtClean="0"/>
              <a:t>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09546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6338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C4A628-C83B-4C66-83F4-1711CE3738FD}" type="datetimeFigureOut">
              <a:rPr lang="en-US" smtClean="0"/>
              <a:t>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17659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8C1D73-9400-43CA-A37F-F9B7D00DE14C}" type="datetimeFigureOut">
              <a:rPr lang="en-US" smtClean="0"/>
              <a:t>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68000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846963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B7711-B905-4633-B4D7-6F3A49A2E7D9}" type="datetimeFigureOut">
              <a:rPr lang="en-US" smtClean="0"/>
              <a:t>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6075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rgbClr val="969696"/>
                </a:solidFill>
              </a:defRPr>
            </a:lvl1pPr>
          </a:lstStyle>
          <a:p>
            <a:fld id="{89C235CF-BDA2-4E7E-8BBD-350479985E74}" type="datetimeFigureOut">
              <a:rPr lang="en-US" smtClean="0"/>
              <a:pPr/>
              <a:t>2/7/2015</a:t>
            </a:fld>
            <a:endParaRPr lang="en-US" dirty="0"/>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1">
                    <a:lumMod val="65000"/>
                  </a:schemeClr>
                </a:solidFill>
              </a:defRPr>
            </a:lvl1pPr>
          </a:lstStyle>
          <a:p>
            <a:endParaRPr lang="en-US" dirty="0"/>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rgbClr val="777777"/>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56556474"/>
      </p:ext>
    </p:extLst>
  </p:cSld>
  <p:clrMap bg1="dk1" tx1="lt1" bg2="dk2" tx2="lt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hf sldNum="0" hdr="0" ftr="0" dt="0"/>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3060013"/>
          </a:xfrm>
        </p:spPr>
        <p:txBody>
          <a:bodyPr>
            <a:normAutofit/>
          </a:bodyPr>
          <a:lstStyle/>
          <a:p>
            <a:r>
              <a:rPr lang="en-US" dirty="0" smtClean="0"/>
              <a:t>“Prove yourself</a:t>
            </a:r>
            <a:br>
              <a:rPr lang="en-US" dirty="0" smtClean="0"/>
            </a:br>
            <a:r>
              <a:rPr lang="en-US" sz="8000" dirty="0" smtClean="0"/>
              <a:t>            a man”</a:t>
            </a:r>
            <a:endParaRPr lang="en-US" sz="8000" dirty="0"/>
          </a:p>
        </p:txBody>
      </p:sp>
      <p:sp>
        <p:nvSpPr>
          <p:cNvPr id="3" name="Subtitle 2"/>
          <p:cNvSpPr>
            <a:spLocks noGrp="1"/>
          </p:cNvSpPr>
          <p:nvPr>
            <p:ph type="subTitle" idx="1"/>
          </p:nvPr>
        </p:nvSpPr>
        <p:spPr>
          <a:xfrm>
            <a:off x="946404" y="4531659"/>
            <a:ext cx="7063740" cy="1960581"/>
          </a:xfrm>
        </p:spPr>
        <p:txBody>
          <a:bodyPr>
            <a:normAutofit/>
          </a:bodyPr>
          <a:lstStyle/>
          <a:p>
            <a:r>
              <a:rPr lang="en-US" sz="4000" dirty="0" smtClean="0">
                <a:solidFill>
                  <a:schemeClr val="tx1"/>
                </a:solidFill>
              </a:rPr>
              <a:t>1 Kings 2:1-4</a:t>
            </a:r>
            <a:endParaRPr lang="en-US" sz="4000" dirty="0">
              <a:solidFill>
                <a:schemeClr val="tx1"/>
              </a:solidFill>
            </a:endParaRPr>
          </a:p>
        </p:txBody>
      </p:sp>
    </p:spTree>
    <p:extLst>
      <p:ext uri="{BB962C8B-B14F-4D97-AF65-F5344CB8AC3E}">
        <p14:creationId xmlns:p14="http://schemas.microsoft.com/office/powerpoint/2010/main" val="348612964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1653540"/>
          </a:xfrm>
        </p:spPr>
        <p:txBody>
          <a:bodyPr>
            <a:normAutofit/>
          </a:bodyPr>
          <a:lstStyle/>
          <a:p>
            <a:r>
              <a:rPr lang="en-US" sz="5400" dirty="0" smtClean="0"/>
              <a:t>Take Heed</a:t>
            </a:r>
            <a:br>
              <a:rPr lang="en-US" sz="5400" dirty="0" smtClean="0"/>
            </a:br>
            <a:r>
              <a:rPr lang="en-US" sz="5400" dirty="0" smtClean="0"/>
              <a:t>to Your </a:t>
            </a:r>
            <a:r>
              <a:rPr lang="en-US" sz="5400" dirty="0" smtClean="0">
                <a:solidFill>
                  <a:srgbClr val="FFFF00"/>
                </a:solidFill>
              </a:rPr>
              <a:t>Counselors</a:t>
            </a:r>
            <a:endParaRPr lang="en-US" sz="5400" dirty="0">
              <a:solidFill>
                <a:srgbClr val="FFFF00"/>
              </a:solidFill>
            </a:endParaRPr>
          </a:p>
        </p:txBody>
      </p:sp>
      <p:sp>
        <p:nvSpPr>
          <p:cNvPr id="3" name="Content Placeholder 2"/>
          <p:cNvSpPr>
            <a:spLocks noGrp="1"/>
          </p:cNvSpPr>
          <p:nvPr>
            <p:ph idx="1"/>
          </p:nvPr>
        </p:nvSpPr>
        <p:spPr>
          <a:xfrm>
            <a:off x="1808607" y="2571750"/>
            <a:ext cx="5545074" cy="3017838"/>
          </a:xfrm>
        </p:spPr>
        <p:txBody>
          <a:bodyPr>
            <a:normAutofit/>
          </a:bodyPr>
          <a:lstStyle/>
          <a:p>
            <a:pPr marL="400050" indent="-400050"/>
            <a:r>
              <a:rPr lang="en-US" sz="3600" dirty="0" smtClean="0"/>
              <a:t>Fear God</a:t>
            </a:r>
          </a:p>
          <a:p>
            <a:pPr marL="400050" indent="-400050"/>
            <a:r>
              <a:rPr lang="en-US" sz="3600" dirty="0" smtClean="0"/>
              <a:t>Listen to your parents</a:t>
            </a:r>
          </a:p>
          <a:p>
            <a:pPr marL="400050" indent="-400050"/>
            <a:r>
              <a:rPr lang="en-US" sz="3600" dirty="0" smtClean="0"/>
              <a:t>Beware of Evil Companions</a:t>
            </a:r>
            <a:endParaRPr lang="en-US" sz="3600" dirty="0"/>
          </a:p>
        </p:txBody>
      </p:sp>
    </p:spTree>
    <p:extLst>
      <p:ext uri="{BB962C8B-B14F-4D97-AF65-F5344CB8AC3E}">
        <p14:creationId xmlns:p14="http://schemas.microsoft.com/office/powerpoint/2010/main" val="1573036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1653540"/>
          </a:xfrm>
        </p:spPr>
        <p:txBody>
          <a:bodyPr>
            <a:normAutofit/>
          </a:bodyPr>
          <a:lstStyle/>
          <a:p>
            <a:r>
              <a:rPr lang="en-US" sz="5400" dirty="0" smtClean="0"/>
              <a:t>Take Heed</a:t>
            </a:r>
            <a:br>
              <a:rPr lang="en-US" sz="5400" dirty="0" smtClean="0"/>
            </a:br>
            <a:r>
              <a:rPr lang="en-US" sz="5400" dirty="0" smtClean="0"/>
              <a:t>to Your </a:t>
            </a:r>
            <a:r>
              <a:rPr lang="en-US" sz="5400" dirty="0" smtClean="0">
                <a:solidFill>
                  <a:srgbClr val="FFFF00"/>
                </a:solidFill>
              </a:rPr>
              <a:t>Goals</a:t>
            </a:r>
            <a:endParaRPr lang="en-US" sz="5400" dirty="0">
              <a:solidFill>
                <a:srgbClr val="FFFF00"/>
              </a:solidFill>
            </a:endParaRPr>
          </a:p>
        </p:txBody>
      </p:sp>
      <p:sp>
        <p:nvSpPr>
          <p:cNvPr id="3" name="Content Placeholder 2"/>
          <p:cNvSpPr>
            <a:spLocks noGrp="1"/>
          </p:cNvSpPr>
          <p:nvPr>
            <p:ph idx="1"/>
          </p:nvPr>
        </p:nvSpPr>
        <p:spPr>
          <a:xfrm>
            <a:off x="1808607" y="2571750"/>
            <a:ext cx="5545074" cy="3017838"/>
          </a:xfrm>
        </p:spPr>
        <p:txBody>
          <a:bodyPr>
            <a:normAutofit/>
          </a:bodyPr>
          <a:lstStyle/>
          <a:p>
            <a:pPr marL="400050" indent="-400050"/>
            <a:r>
              <a:rPr lang="en-US" sz="3600" dirty="0" smtClean="0"/>
              <a:t>Seek wisdom and understanding</a:t>
            </a:r>
          </a:p>
          <a:p>
            <a:pPr marL="400050" indent="-400050"/>
            <a:r>
              <a:rPr lang="en-US" sz="3600" dirty="0" smtClean="0"/>
              <a:t>Acknowledge God’s role in your life</a:t>
            </a:r>
          </a:p>
        </p:txBody>
      </p:sp>
    </p:spTree>
    <p:extLst>
      <p:ext uri="{BB962C8B-B14F-4D97-AF65-F5344CB8AC3E}">
        <p14:creationId xmlns:p14="http://schemas.microsoft.com/office/powerpoint/2010/main" val="397518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1653540"/>
          </a:xfrm>
        </p:spPr>
        <p:txBody>
          <a:bodyPr>
            <a:normAutofit/>
          </a:bodyPr>
          <a:lstStyle/>
          <a:p>
            <a:r>
              <a:rPr lang="en-US" sz="5400" dirty="0" smtClean="0"/>
              <a:t>Take Heed</a:t>
            </a:r>
            <a:br>
              <a:rPr lang="en-US" sz="5400" dirty="0" smtClean="0"/>
            </a:br>
            <a:r>
              <a:rPr lang="en-US" sz="5400" dirty="0" smtClean="0"/>
              <a:t>to Your </a:t>
            </a:r>
            <a:r>
              <a:rPr lang="en-US" sz="5400" dirty="0" smtClean="0">
                <a:solidFill>
                  <a:srgbClr val="FFFF00"/>
                </a:solidFill>
              </a:rPr>
              <a:t>Relationships</a:t>
            </a:r>
            <a:endParaRPr lang="en-US" sz="5400" dirty="0">
              <a:solidFill>
                <a:srgbClr val="FFFF00"/>
              </a:solidFill>
            </a:endParaRPr>
          </a:p>
        </p:txBody>
      </p:sp>
      <p:sp>
        <p:nvSpPr>
          <p:cNvPr id="3" name="Content Placeholder 2"/>
          <p:cNvSpPr>
            <a:spLocks noGrp="1"/>
          </p:cNvSpPr>
          <p:nvPr>
            <p:ph idx="1"/>
          </p:nvPr>
        </p:nvSpPr>
        <p:spPr>
          <a:xfrm>
            <a:off x="1808607" y="2571750"/>
            <a:ext cx="5545074" cy="3017838"/>
          </a:xfrm>
        </p:spPr>
        <p:txBody>
          <a:bodyPr>
            <a:normAutofit/>
          </a:bodyPr>
          <a:lstStyle/>
          <a:p>
            <a:pPr marL="400050" indent="-400050"/>
            <a:r>
              <a:rPr lang="en-US" sz="3600" dirty="0" smtClean="0"/>
              <a:t>Avoid the Harlot</a:t>
            </a:r>
          </a:p>
          <a:p>
            <a:pPr marL="400050" indent="-400050"/>
            <a:r>
              <a:rPr lang="en-US" sz="3600" dirty="0" smtClean="0"/>
              <a:t>Love your Wife</a:t>
            </a:r>
          </a:p>
        </p:txBody>
      </p:sp>
    </p:spTree>
    <p:extLst>
      <p:ext uri="{BB962C8B-B14F-4D97-AF65-F5344CB8AC3E}">
        <p14:creationId xmlns:p14="http://schemas.microsoft.com/office/powerpoint/2010/main" val="337005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404" y="365760"/>
            <a:ext cx="7269480" cy="1653540"/>
          </a:xfrm>
        </p:spPr>
        <p:txBody>
          <a:bodyPr>
            <a:normAutofit/>
          </a:bodyPr>
          <a:lstStyle/>
          <a:p>
            <a:r>
              <a:rPr lang="en-US" sz="5400" dirty="0" smtClean="0"/>
              <a:t>Take Heed</a:t>
            </a:r>
            <a:br>
              <a:rPr lang="en-US" sz="5400" dirty="0" smtClean="0"/>
            </a:br>
            <a:r>
              <a:rPr lang="en-US" sz="5400" dirty="0" smtClean="0"/>
              <a:t>to Your </a:t>
            </a:r>
            <a:r>
              <a:rPr lang="en-US" sz="5400" dirty="0" smtClean="0">
                <a:solidFill>
                  <a:srgbClr val="FFFF00"/>
                </a:solidFill>
              </a:rPr>
              <a:t>Character</a:t>
            </a:r>
            <a:endParaRPr lang="en-US" sz="5400" dirty="0">
              <a:solidFill>
                <a:srgbClr val="FFFF00"/>
              </a:solidFill>
            </a:endParaRPr>
          </a:p>
        </p:txBody>
      </p:sp>
      <p:sp>
        <p:nvSpPr>
          <p:cNvPr id="3" name="Content Placeholder 2"/>
          <p:cNvSpPr>
            <a:spLocks noGrp="1"/>
          </p:cNvSpPr>
          <p:nvPr>
            <p:ph idx="1"/>
          </p:nvPr>
        </p:nvSpPr>
        <p:spPr>
          <a:xfrm>
            <a:off x="1808607" y="2571750"/>
            <a:ext cx="5545074" cy="3219450"/>
          </a:xfrm>
        </p:spPr>
        <p:txBody>
          <a:bodyPr>
            <a:normAutofit/>
          </a:bodyPr>
          <a:lstStyle/>
          <a:p>
            <a:pPr marL="400050" indent="-400050"/>
            <a:r>
              <a:rPr lang="en-US" sz="3600" dirty="0" smtClean="0"/>
              <a:t>Be industrious rather than lazy</a:t>
            </a:r>
          </a:p>
          <a:p>
            <a:pPr marL="400050" indent="-400050"/>
            <a:r>
              <a:rPr lang="en-US" sz="3600" dirty="0" smtClean="0"/>
              <a:t>Know what is abominable and avoid it!</a:t>
            </a:r>
          </a:p>
        </p:txBody>
      </p:sp>
    </p:spTree>
    <p:extLst>
      <p:ext uri="{BB962C8B-B14F-4D97-AF65-F5344CB8AC3E}">
        <p14:creationId xmlns:p14="http://schemas.microsoft.com/office/powerpoint/2010/main" val="382592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50" y="758953"/>
            <a:ext cx="7267194" cy="1069848"/>
          </a:xfrm>
        </p:spPr>
        <p:txBody>
          <a:bodyPr>
            <a:normAutofit/>
          </a:bodyPr>
          <a:lstStyle/>
          <a:p>
            <a:r>
              <a:rPr lang="en-US" dirty="0" smtClean="0"/>
              <a:t>Conclusion</a:t>
            </a:r>
            <a:endParaRPr lang="en-US" sz="8000" dirty="0"/>
          </a:p>
        </p:txBody>
      </p:sp>
      <p:sp>
        <p:nvSpPr>
          <p:cNvPr id="3" name="Subtitle 2"/>
          <p:cNvSpPr>
            <a:spLocks noGrp="1"/>
          </p:cNvSpPr>
          <p:nvPr>
            <p:ph type="subTitle" idx="1"/>
          </p:nvPr>
        </p:nvSpPr>
        <p:spPr>
          <a:xfrm>
            <a:off x="742950" y="2209800"/>
            <a:ext cx="7267194" cy="4282441"/>
          </a:xfrm>
        </p:spPr>
        <p:txBody>
          <a:bodyPr>
            <a:normAutofit/>
          </a:bodyPr>
          <a:lstStyle/>
          <a:p>
            <a:r>
              <a:rPr lang="en-US" sz="3200" b="1" dirty="0" smtClean="0">
                <a:solidFill>
                  <a:schemeClr val="tx1"/>
                </a:solidFill>
              </a:rPr>
              <a:t>Counselors</a:t>
            </a:r>
            <a:r>
              <a:rPr lang="en-US" sz="3200" dirty="0" smtClean="0">
                <a:solidFill>
                  <a:schemeClr val="tx1"/>
                </a:solidFill>
              </a:rPr>
              <a:t> </a:t>
            </a:r>
            <a:r>
              <a:rPr lang="en-US" sz="3200" i="1" dirty="0" smtClean="0">
                <a:solidFill>
                  <a:schemeClr val="tx1"/>
                </a:solidFill>
              </a:rPr>
              <a:t>(Who will you listen to?)</a:t>
            </a:r>
          </a:p>
          <a:p>
            <a:r>
              <a:rPr lang="en-US" sz="3200" b="1" dirty="0" smtClean="0">
                <a:solidFill>
                  <a:schemeClr val="tx1"/>
                </a:solidFill>
              </a:rPr>
              <a:t>Goals</a:t>
            </a:r>
            <a:r>
              <a:rPr lang="en-US" sz="3200" dirty="0" smtClean="0">
                <a:solidFill>
                  <a:schemeClr val="tx1"/>
                </a:solidFill>
              </a:rPr>
              <a:t> </a:t>
            </a:r>
            <a:r>
              <a:rPr lang="en-US" sz="3200" i="1" dirty="0" smtClean="0">
                <a:solidFill>
                  <a:schemeClr val="tx1"/>
                </a:solidFill>
              </a:rPr>
              <a:t>(What will you do?)</a:t>
            </a:r>
          </a:p>
          <a:p>
            <a:r>
              <a:rPr lang="en-US" sz="3200" b="1" dirty="0" smtClean="0">
                <a:solidFill>
                  <a:schemeClr val="tx1"/>
                </a:solidFill>
              </a:rPr>
              <a:t>Relationships</a:t>
            </a:r>
            <a:r>
              <a:rPr lang="en-US" sz="3200" dirty="0" smtClean="0">
                <a:solidFill>
                  <a:schemeClr val="tx1"/>
                </a:solidFill>
              </a:rPr>
              <a:t> </a:t>
            </a:r>
            <a:r>
              <a:rPr lang="en-US" sz="3200" i="1" dirty="0" smtClean="0">
                <a:solidFill>
                  <a:schemeClr val="tx1"/>
                </a:solidFill>
              </a:rPr>
              <a:t>(Who will you love?)</a:t>
            </a:r>
          </a:p>
          <a:p>
            <a:r>
              <a:rPr lang="en-US" sz="3200" b="1" dirty="0" smtClean="0">
                <a:solidFill>
                  <a:schemeClr val="tx1"/>
                </a:solidFill>
              </a:rPr>
              <a:t>Character</a:t>
            </a:r>
            <a:r>
              <a:rPr lang="en-US" sz="3200" i="1" dirty="0" smtClean="0">
                <a:solidFill>
                  <a:schemeClr val="tx1"/>
                </a:solidFill>
              </a:rPr>
              <a:t> (Who will you become?)</a:t>
            </a:r>
          </a:p>
          <a:p>
            <a:endParaRPr lang="en-US" sz="2800" i="1" dirty="0">
              <a:solidFill>
                <a:schemeClr val="tx1"/>
              </a:solidFill>
            </a:endParaRPr>
          </a:p>
          <a:p>
            <a:pPr algn="r"/>
            <a:r>
              <a:rPr lang="en-US" sz="4400" b="1" dirty="0" smtClean="0">
                <a:solidFill>
                  <a:srgbClr val="FFFF00"/>
                </a:solidFill>
              </a:rPr>
              <a:t>Joshua 1:8</a:t>
            </a:r>
            <a:endParaRPr lang="en-US" sz="4400" b="1" dirty="0">
              <a:solidFill>
                <a:srgbClr val="FFFF00"/>
              </a:solidFill>
            </a:endParaRPr>
          </a:p>
        </p:txBody>
      </p:sp>
    </p:spTree>
    <p:extLst>
      <p:ext uri="{BB962C8B-B14F-4D97-AF65-F5344CB8AC3E}">
        <p14:creationId xmlns:p14="http://schemas.microsoft.com/office/powerpoint/2010/main" val="6869809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35</TotalTime>
  <Words>401</Words>
  <Application>Microsoft Office PowerPoint</Application>
  <PresentationFormat>On-screen Show (4:3)</PresentationFormat>
  <Paragraphs>53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Schoolbook</vt:lpstr>
      <vt:lpstr>Wingdings 2</vt:lpstr>
      <vt:lpstr>View</vt:lpstr>
      <vt:lpstr>“Prove yourself             a man”</vt:lpstr>
      <vt:lpstr>Take Heed to Your Counselors</vt:lpstr>
      <vt:lpstr>Take Heed to Your Goals</vt:lpstr>
      <vt:lpstr>Take Heed to Your Relationships</vt:lpstr>
      <vt:lpstr>Take Heed to Your Character</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“Prove yourself             a man”</dc:title>
  <dc:creator>Stan Cox</dc:creator>
  <cp:lastModifiedBy>Stan Cox</cp:lastModifiedBy>
  <cp:revision>5</cp:revision>
  <dcterms:created xsi:type="dcterms:W3CDTF">2015-02-08T04:23:38Z</dcterms:created>
  <dcterms:modified xsi:type="dcterms:W3CDTF">2015-02-08T04:58:47Z</dcterms:modified>
</cp:coreProperties>
</file>